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60"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6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76628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06728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63849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868200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687271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382344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6B56EC7-36AA-4287-8C50-FA9CCEEB1554}" type="datetimeFigureOut">
              <a:rPr lang="ru-RU" smtClean="0"/>
              <a:t>14.01.2024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55805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6B56EC7-36AA-4287-8C50-FA9CCEEB1554}" type="datetimeFigureOut">
              <a:rPr lang="ru-RU" smtClean="0"/>
              <a:t>14.01.2024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264239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6B56EC7-36AA-4287-8C50-FA9CCEEB1554}" type="datetimeFigureOut">
              <a:rPr lang="ru-RU" smtClean="0"/>
              <a:t>14.01.2024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149220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713370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6B56EC7-36AA-4287-8C50-FA9CCEEB1554}" type="datetimeFigureOut">
              <a:rPr lang="ru-RU" smtClean="0"/>
              <a:t>14.01.2024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02A982F-E2CB-4E27-B226-11A796D28058}" type="slidenum">
              <a:rPr lang="ru-RU" smtClean="0"/>
              <a:t>‹#›</a:t>
            </a:fld>
            <a:endParaRPr lang="ru-RU"/>
          </a:p>
        </p:txBody>
      </p:sp>
    </p:spTree>
    <p:extLst>
      <p:ext uri="{BB962C8B-B14F-4D97-AF65-F5344CB8AC3E}">
        <p14:creationId xmlns:p14="http://schemas.microsoft.com/office/powerpoint/2010/main" val="39115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6EC7-36AA-4287-8C50-FA9CCEEB1554}" type="datetimeFigureOut">
              <a:rPr lang="ru-RU" smtClean="0"/>
              <a:t>14.01.2024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2A982F-E2CB-4E27-B226-11A796D28058}" type="slidenum">
              <a:rPr lang="ru-RU" smtClean="0"/>
              <a:t>‹#›</a:t>
            </a:fld>
            <a:endParaRPr lang="ru-RU"/>
          </a:p>
        </p:txBody>
      </p:sp>
    </p:spTree>
    <p:extLst>
      <p:ext uri="{BB962C8B-B14F-4D97-AF65-F5344CB8AC3E}">
        <p14:creationId xmlns:p14="http://schemas.microsoft.com/office/powerpoint/2010/main" val="19565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engi-oskal@yandex.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6857999"/>
          </a:xfrm>
        </p:spPr>
        <p:txBody>
          <a:bodyPr>
            <a:normAutofit/>
          </a:bodyPr>
          <a:lstStyle/>
          <a:p>
            <a:pPr algn="ctr"/>
            <a:r>
              <a:rPr lang="ru-RU" sz="6000" b="1" u="sng" dirty="0" smtClean="0">
                <a:solidFill>
                  <a:srgbClr val="00FF00"/>
                </a:solidFill>
              </a:rPr>
              <a:t>Уважаемые студенты!</a:t>
            </a:r>
            <a:r>
              <a:rPr lang="ru-RU" dirty="0" smtClean="0"/>
              <a:t/>
            </a:r>
            <a:br>
              <a:rPr lang="ru-RU" dirty="0" smtClean="0"/>
            </a:br>
            <a:r>
              <a:rPr lang="ru-RU" b="1" u="sng" dirty="0" smtClean="0">
                <a:solidFill>
                  <a:srgbClr val="00B0F0"/>
                </a:solidFill>
              </a:rPr>
              <a:t>Задание на </a:t>
            </a:r>
            <a:r>
              <a:rPr lang="ru-RU" b="1" u="sng" dirty="0" smtClean="0">
                <a:solidFill>
                  <a:srgbClr val="00B0F0"/>
                </a:solidFill>
              </a:rPr>
              <a:t>18 января</a:t>
            </a:r>
            <a:r>
              <a:rPr lang="ru-RU" b="1" u="sng" dirty="0" smtClean="0">
                <a:solidFill>
                  <a:srgbClr val="00B0F0"/>
                </a:solidFill>
              </a:rPr>
              <a:t/>
            </a:r>
            <a:br>
              <a:rPr lang="ru-RU" b="1" u="sng" dirty="0" smtClean="0">
                <a:solidFill>
                  <a:srgbClr val="00B0F0"/>
                </a:solidFill>
              </a:rPr>
            </a:br>
            <a:r>
              <a:rPr lang="ru-RU" dirty="0" smtClean="0"/>
              <a:t/>
            </a:r>
            <a:br>
              <a:rPr lang="ru-RU" dirty="0" smtClean="0"/>
            </a:br>
            <a:r>
              <a:rPr lang="ru-RU" sz="2200" dirty="0" smtClean="0"/>
              <a:t>В помощь вам я подготовила шаблон, как всегда.</a:t>
            </a:r>
            <a:br>
              <a:rPr lang="ru-RU" sz="2200" dirty="0" smtClean="0"/>
            </a:br>
            <a:r>
              <a:rPr lang="ru-RU" sz="2200" dirty="0" smtClean="0"/>
              <a:t>Вам остается только, по сути, ответить на вопросы по содержанию. По окончанию работы данный слайд надо будет удалить.</a:t>
            </a:r>
            <a:br>
              <a:rPr lang="ru-RU" sz="2200" dirty="0" smtClean="0"/>
            </a:br>
            <a:r>
              <a:rPr lang="ru-RU" sz="2200" dirty="0" smtClean="0"/>
              <a:t>По п.</a:t>
            </a:r>
            <a:r>
              <a:rPr lang="ru-RU" sz="2200" b="1" dirty="0" smtClean="0"/>
              <a:t>1</a:t>
            </a:r>
            <a:r>
              <a:rPr lang="ru-RU" sz="2200" b="1" dirty="0"/>
              <a:t>. Раскрыть </a:t>
            </a:r>
            <a:r>
              <a:rPr lang="ru-RU" sz="2200" b="1" dirty="0" smtClean="0"/>
              <a:t>понятие </a:t>
            </a:r>
            <a:r>
              <a:rPr lang="ru-RU" sz="2200" b="1" dirty="0" smtClean="0"/>
              <a:t>«</a:t>
            </a:r>
            <a:r>
              <a:rPr lang="ru-RU" sz="2200" b="1" dirty="0" err="1" smtClean="0"/>
              <a:t>Электронныая</a:t>
            </a:r>
            <a:r>
              <a:rPr lang="ru-RU" sz="2200" b="1" dirty="0" smtClean="0"/>
              <a:t> таблица»</a:t>
            </a:r>
            <a:r>
              <a:rPr lang="ru-RU" sz="2400" dirty="0"/>
              <a:t/>
            </a:r>
            <a:br>
              <a:rPr lang="ru-RU" sz="2400" dirty="0"/>
            </a:br>
            <a:r>
              <a:rPr lang="ru-RU" sz="2200" b="1" dirty="0" smtClean="0"/>
              <a:t/>
            </a:r>
            <a:br>
              <a:rPr lang="ru-RU" sz="2200" b="1" dirty="0" smtClean="0"/>
            </a:br>
            <a:r>
              <a:rPr lang="ru-RU" sz="2200" b="1" dirty="0" smtClean="0"/>
              <a:t>По остальным пунктам – на каждый пункт – отдельный слайд).</a:t>
            </a:r>
            <a:br>
              <a:rPr lang="ru-RU" sz="2200" b="1" dirty="0" smtClean="0"/>
            </a:br>
            <a:r>
              <a:rPr lang="ru-RU" sz="2200" b="1" dirty="0" smtClean="0"/>
              <a:t>Слайды не должны быть пустыми. Если остаётся много свободного места, вставить изображение по теме. Можно опираться на вопросы последнего слайда</a:t>
            </a:r>
            <a:br>
              <a:rPr lang="ru-RU" sz="2200" b="1" dirty="0" smtClean="0"/>
            </a:br>
            <a:r>
              <a:rPr lang="ru-RU" sz="2200" b="1" dirty="0" smtClean="0"/>
              <a:t>В итоге  у вас должно получиться минимум 7 слайдов!!! Титульный и содержание уже готовы.</a:t>
            </a:r>
            <a:br>
              <a:rPr lang="ru-RU" sz="2200" b="1" dirty="0" smtClean="0"/>
            </a:br>
            <a:r>
              <a:rPr lang="ru-RU" sz="2000" b="1" dirty="0"/>
              <a:t>Работы присылаем на электронную почту!!!</a:t>
            </a:r>
            <a:br>
              <a:rPr lang="ru-RU" sz="2000" b="1" dirty="0"/>
            </a:br>
            <a:r>
              <a:rPr lang="en-US" sz="3600" b="1" dirty="0" smtClean="0">
                <a:hlinkClick r:id="rId2"/>
              </a:rPr>
              <a:t>bengi-oskal@yandex.ru</a:t>
            </a:r>
            <a:endParaRPr lang="ru-RU" dirty="0"/>
          </a:p>
        </p:txBody>
      </p:sp>
    </p:spTree>
    <p:extLst>
      <p:ext uri="{BB962C8B-B14F-4D97-AF65-F5344CB8AC3E}">
        <p14:creationId xmlns:p14="http://schemas.microsoft.com/office/powerpoint/2010/main" val="33596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380" y="878775"/>
            <a:ext cx="12192000" cy="4049486"/>
          </a:xfrm>
        </p:spPr>
        <p:txBody>
          <a:bodyPr>
            <a:normAutofit/>
          </a:bodyPr>
          <a:lstStyle/>
          <a:p>
            <a:r>
              <a:rPr lang="ru-RU" b="1" dirty="0"/>
              <a:t>Интерфейс электронных таблиц. Организация вычислений. Относительные, абсолютные и смешанные ссылки</a:t>
            </a:r>
            <a:endParaRPr lang="ru-RU" b="1" dirty="0"/>
          </a:p>
        </p:txBody>
      </p:sp>
      <p:sp>
        <p:nvSpPr>
          <p:cNvPr id="3" name="Подзаголовок 2"/>
          <p:cNvSpPr>
            <a:spLocks noGrp="1"/>
          </p:cNvSpPr>
          <p:nvPr>
            <p:ph type="subTitle" idx="1"/>
          </p:nvPr>
        </p:nvSpPr>
        <p:spPr>
          <a:xfrm>
            <a:off x="3048000" y="5910943"/>
            <a:ext cx="9144000" cy="947057"/>
          </a:xfrm>
        </p:spPr>
        <p:txBody>
          <a:bodyPr/>
          <a:lstStyle/>
          <a:p>
            <a:r>
              <a:rPr lang="ru-RU" dirty="0" smtClean="0"/>
              <a:t>Выполнил:</a:t>
            </a:r>
          </a:p>
          <a:p>
            <a:r>
              <a:rPr lang="ru-RU" dirty="0" smtClean="0"/>
              <a:t>Проверил: О. А. Петроченко</a:t>
            </a:r>
            <a:endParaRPr lang="ru-RU" dirty="0"/>
          </a:p>
        </p:txBody>
      </p:sp>
      <p:sp>
        <p:nvSpPr>
          <p:cNvPr id="4" name="Подзаголовок 2"/>
          <p:cNvSpPr txBox="1">
            <a:spLocks/>
          </p:cNvSpPr>
          <p:nvPr/>
        </p:nvSpPr>
        <p:spPr>
          <a:xfrm>
            <a:off x="0" y="71251"/>
            <a:ext cx="12192000" cy="49876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ru-RU" dirty="0" err="1" smtClean="0"/>
              <a:t>Тогучинский</a:t>
            </a:r>
            <a:r>
              <a:rPr lang="ru-RU" dirty="0" smtClean="0"/>
              <a:t> политехнический колледж</a:t>
            </a:r>
            <a:endParaRPr lang="ru-RU" dirty="0"/>
          </a:p>
        </p:txBody>
      </p:sp>
    </p:spTree>
    <p:extLst>
      <p:ext uri="{BB962C8B-B14F-4D97-AF65-F5344CB8AC3E}">
        <p14:creationId xmlns:p14="http://schemas.microsoft.com/office/powerpoint/2010/main" val="989923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5068" y="914400"/>
            <a:ext cx="10515600" cy="902525"/>
          </a:xfrm>
        </p:spPr>
        <p:txBody>
          <a:bodyPr/>
          <a:lstStyle/>
          <a:p>
            <a:r>
              <a:rPr lang="ru-RU" b="1" dirty="0" smtClean="0"/>
              <a:t>Содержание</a:t>
            </a:r>
            <a:r>
              <a:rPr lang="ru-RU" dirty="0" smtClean="0"/>
              <a:t>:</a:t>
            </a:r>
            <a:endParaRPr lang="ru-RU" dirty="0"/>
          </a:p>
        </p:txBody>
      </p:sp>
      <p:sp>
        <p:nvSpPr>
          <p:cNvPr id="3" name="Объект 2"/>
          <p:cNvSpPr>
            <a:spLocks noGrp="1"/>
          </p:cNvSpPr>
          <p:nvPr>
            <p:ph idx="1"/>
          </p:nvPr>
        </p:nvSpPr>
        <p:spPr>
          <a:xfrm>
            <a:off x="771895" y="1816926"/>
            <a:ext cx="10782795" cy="5041074"/>
          </a:xfrm>
        </p:spPr>
        <p:txBody>
          <a:bodyPr/>
          <a:lstStyle/>
          <a:p>
            <a:r>
              <a:rPr lang="ru-RU" dirty="0" smtClean="0"/>
              <a:t>1. Раскрыть понятие </a:t>
            </a:r>
            <a:r>
              <a:rPr lang="ru-RU" dirty="0" smtClean="0"/>
              <a:t>«электронные таблицы». Назначение, возможности</a:t>
            </a:r>
            <a:endParaRPr lang="ru-RU" dirty="0" smtClean="0"/>
          </a:p>
          <a:p>
            <a:r>
              <a:rPr lang="ru-RU" dirty="0" smtClean="0"/>
              <a:t>2. </a:t>
            </a:r>
            <a:r>
              <a:rPr lang="ru-RU" dirty="0" smtClean="0"/>
              <a:t>Дать определение понятия «Ссылка»</a:t>
            </a:r>
          </a:p>
          <a:p>
            <a:r>
              <a:rPr lang="ru-RU" b="1" dirty="0" smtClean="0"/>
              <a:t>3. </a:t>
            </a:r>
            <a:r>
              <a:rPr lang="ru-RU" dirty="0"/>
              <a:t>Дать определение понятия </a:t>
            </a:r>
            <a:r>
              <a:rPr lang="ru-RU" dirty="0" smtClean="0"/>
              <a:t>«</a:t>
            </a:r>
            <a:r>
              <a:rPr lang="ru-RU" b="1" dirty="0"/>
              <a:t>Относительная </a:t>
            </a:r>
            <a:r>
              <a:rPr lang="ru-RU" b="1" dirty="0" smtClean="0"/>
              <a:t>ссылка</a:t>
            </a:r>
            <a:r>
              <a:rPr lang="ru-RU" dirty="0" smtClean="0"/>
              <a:t>»</a:t>
            </a:r>
          </a:p>
          <a:p>
            <a:r>
              <a:rPr lang="ru-RU" b="1" dirty="0" smtClean="0"/>
              <a:t>4. </a:t>
            </a:r>
            <a:r>
              <a:rPr lang="ru-RU" dirty="0"/>
              <a:t>Дать определение понятия </a:t>
            </a:r>
            <a:r>
              <a:rPr lang="ru-RU" dirty="0" smtClean="0"/>
              <a:t>«</a:t>
            </a:r>
            <a:r>
              <a:rPr lang="ru-RU" b="1" dirty="0" smtClean="0"/>
              <a:t>Абсолютная </a:t>
            </a:r>
            <a:r>
              <a:rPr lang="ru-RU" b="1" dirty="0"/>
              <a:t>ссылка</a:t>
            </a:r>
            <a:r>
              <a:rPr lang="ru-RU" dirty="0" smtClean="0"/>
              <a:t>»</a:t>
            </a:r>
          </a:p>
          <a:p>
            <a:r>
              <a:rPr lang="ru-RU" b="1" dirty="0" smtClean="0"/>
              <a:t>5. </a:t>
            </a:r>
            <a:r>
              <a:rPr lang="ru-RU" dirty="0"/>
              <a:t>Дать определение понятия </a:t>
            </a:r>
            <a:r>
              <a:rPr lang="ru-RU" dirty="0" smtClean="0"/>
              <a:t>«</a:t>
            </a:r>
            <a:r>
              <a:rPr lang="ru-RU" b="1" dirty="0" smtClean="0"/>
              <a:t>Смешанная </a:t>
            </a:r>
            <a:r>
              <a:rPr lang="ru-RU" b="1" dirty="0"/>
              <a:t>ссылка</a:t>
            </a:r>
            <a:r>
              <a:rPr lang="ru-RU" dirty="0"/>
              <a:t>»</a:t>
            </a:r>
            <a:endParaRPr lang="ru-RU" b="1" dirty="0"/>
          </a:p>
          <a:p>
            <a:endParaRPr lang="ru-RU" b="1" dirty="0"/>
          </a:p>
          <a:p>
            <a:endParaRPr lang="ru-RU" b="1" dirty="0"/>
          </a:p>
          <a:p>
            <a:pPr algn="ctr"/>
            <a:endParaRPr lang="ru-RU" dirty="0" smtClean="0"/>
          </a:p>
          <a:p>
            <a:pPr algn="ctr"/>
            <a:endParaRPr lang="ru-RU" dirty="0"/>
          </a:p>
        </p:txBody>
      </p:sp>
    </p:spTree>
    <p:extLst>
      <p:ext uri="{BB962C8B-B14F-4D97-AF65-F5344CB8AC3E}">
        <p14:creationId xmlns:p14="http://schemas.microsoft.com/office/powerpoint/2010/main" val="1010396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Tree>
    <p:extLst>
      <p:ext uri="{BB962C8B-B14F-4D97-AF65-F5344CB8AC3E}">
        <p14:creationId xmlns:p14="http://schemas.microsoft.com/office/powerpoint/2010/main" val="63349856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76</Words>
  <Application>Microsoft Office PowerPoint</Application>
  <PresentationFormat>Широкоэкранный</PresentationFormat>
  <Paragraphs>13</Paragraphs>
  <Slides>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vt:i4>
      </vt:variant>
    </vt:vector>
  </HeadingPairs>
  <TitlesOfParts>
    <vt:vector size="8" baseType="lpstr">
      <vt:lpstr>Arial</vt:lpstr>
      <vt:lpstr>Calibri</vt:lpstr>
      <vt:lpstr>Calibri Light</vt:lpstr>
      <vt:lpstr>Тема Office</vt:lpstr>
      <vt:lpstr>Уважаемые студенты! Задание на 18 января  В помощь вам я подготовила шаблон, как всегда. Вам остается только, по сути, ответить на вопросы по содержанию. По окончанию работы данный слайд надо будет удалить. По п.1. Раскрыть понятие «Электронныая таблица»  По остальным пунктам – на каждый пункт – отдельный слайд). Слайды не должны быть пустыми. Если остаётся много свободного места, вставить изображение по теме. Можно опираться на вопросы последнего слайда В итоге  у вас должно получиться минимум 7 слайдов!!! Титульный и содержание уже готовы. Работы присылаем на электронную почту!!! bengi-oskal@yandex.ru</vt:lpstr>
      <vt:lpstr>Интерфейс электронных таблиц. Организация вычислений. Относительные, абсолютные и смешанные ссылки</vt:lpstr>
      <vt:lpstr>Содержание:</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безопасность и тренды в развитии цифровых технологий; риски и прогнозы использования цифровых технологий</dc:title>
  <dc:creator>Компьютер</dc:creator>
  <cp:lastModifiedBy>Компьютер</cp:lastModifiedBy>
  <cp:revision>13</cp:revision>
  <dcterms:created xsi:type="dcterms:W3CDTF">2023-11-26T11:59:38Z</dcterms:created>
  <dcterms:modified xsi:type="dcterms:W3CDTF">2024-01-14T11:11:16Z</dcterms:modified>
</cp:coreProperties>
</file>